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75" r:id="rId3"/>
    <p:sldId id="480" r:id="rId4"/>
    <p:sldId id="494" r:id="rId5"/>
    <p:sldId id="482" r:id="rId6"/>
    <p:sldId id="483" r:id="rId7"/>
    <p:sldId id="484" r:id="rId8"/>
    <p:sldId id="485" r:id="rId9"/>
    <p:sldId id="486" r:id="rId10"/>
    <p:sldId id="487" r:id="rId11"/>
    <p:sldId id="488" r:id="rId12"/>
    <p:sldId id="489" r:id="rId13"/>
    <p:sldId id="490" r:id="rId14"/>
    <p:sldId id="491" r:id="rId15"/>
    <p:sldId id="492" r:id="rId16"/>
    <p:sldId id="493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74" r:id="rId26"/>
    <p:sldId id="409" r:id="rId27"/>
    <p:sldId id="410" r:id="rId28"/>
    <p:sldId id="411" r:id="rId29"/>
    <p:sldId id="412" r:id="rId30"/>
    <p:sldId id="465" r:id="rId31"/>
    <p:sldId id="413" r:id="rId32"/>
    <p:sldId id="414" r:id="rId33"/>
    <p:sldId id="416" r:id="rId34"/>
    <p:sldId id="415" r:id="rId35"/>
    <p:sldId id="417" r:id="rId36"/>
    <p:sldId id="418" r:id="rId37"/>
    <p:sldId id="419" r:id="rId38"/>
    <p:sldId id="420" r:id="rId39"/>
    <p:sldId id="421" r:id="rId40"/>
    <p:sldId id="422" r:id="rId41"/>
    <p:sldId id="423" r:id="rId42"/>
    <p:sldId id="424" r:id="rId43"/>
    <p:sldId id="425" r:id="rId44"/>
    <p:sldId id="426" r:id="rId45"/>
    <p:sldId id="427" r:id="rId46"/>
    <p:sldId id="428" r:id="rId47"/>
    <p:sldId id="495" r:id="rId48"/>
    <p:sldId id="466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5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2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8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7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3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2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9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9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87436-4077-4A45-9F41-EA84D59A592E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54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7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winter bord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371697" cy="692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snowman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4118">
            <a:off x="6406120" y="1327094"/>
            <a:ext cx="1621604" cy="168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result for christmas tre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46167"/>
            <a:ext cx="3673266" cy="415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mage result for frosty the snowm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31" y="110397"/>
            <a:ext cx="300037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jingle bells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097" y="-42002"/>
            <a:ext cx="2209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age result for dreidel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083" y="4437316"/>
            <a:ext cx="2057400" cy="2182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 descr="Image result for rudolph the red nosed reindeer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12805"/>
            <a:ext cx="3962400" cy="316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26918" y="1558198"/>
            <a:ext cx="701040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HOLIDAY</a:t>
            </a:r>
            <a:b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SING-A-LONG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14" name="Picture 2" descr="Image result for menorah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52400"/>
            <a:ext cx="2759579" cy="20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kinara 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929" y="89033"/>
            <a:ext cx="1798920" cy="17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6778" y="1987451"/>
            <a:ext cx="2224789" cy="222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boughs of holly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399" y="-152400"/>
            <a:ext cx="1817716" cy="186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christmas don't be late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34" y="4764295"/>
            <a:ext cx="19811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">
        <p:fade/>
      </p:transition>
    </mc:Choice>
    <mc:Fallback xmlns="">
      <p:transition spd="med" advTm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red gradi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13531" y="-76200"/>
            <a:ext cx="913046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22098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won't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make a list and send it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To the North Pole for Saint Nick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won't even stay awake to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Hear those magic reindeer click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christmas gif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5" y="73025"/>
            <a:ext cx="2190185" cy="21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6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red gradi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13531" y="-76200"/>
            <a:ext cx="913046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2819" y="914400"/>
            <a:ext cx="9156819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'Cause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I just want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here tonight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Holding on to me so tight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What more can I do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Baby all I want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for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Christmas is you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christmas gif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5" y="73025"/>
            <a:ext cx="2190185" cy="21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17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red gradi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13531" y="-76200"/>
            <a:ext cx="913046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2820" y="2263211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All the lights are shining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So brightly everywhere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And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 sound of children's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Laughter fills the air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christmas gif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5" y="73025"/>
            <a:ext cx="2190185" cy="21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47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red gradi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13531" y="-76200"/>
            <a:ext cx="913046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2820" y="2263211"/>
            <a:ext cx="915681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And everyone is singing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hear those sleigh bells ringing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won't you bring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 one I really need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Won't you please bring my baby to me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christmas gif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5" y="73025"/>
            <a:ext cx="2190185" cy="21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86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red gradi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13531" y="-76200"/>
            <a:ext cx="913046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2820" y="2263211"/>
            <a:ext cx="915681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Oh I just want him for my own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More than you could ever know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Make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my wish come true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Baby all I want for Christmas is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christmas gif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5" y="73025"/>
            <a:ext cx="2190185" cy="21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12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red gradi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13531" y="-76200"/>
            <a:ext cx="913046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2820" y="2263211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All I want for Christmas is you baby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All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want for Christmas is you baby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christmas gif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5" y="73025"/>
            <a:ext cx="2190185" cy="21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33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red gradi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13531" y="-76200"/>
            <a:ext cx="913046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christmas gif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42" y="73025"/>
            <a:ext cx="6646165" cy="664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8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5" y="22098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We can hardly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stand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 wait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Please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Christmas,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don't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be late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5782" name="Picture 6" descr="Image result for santa claus is coming to t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97" y="0"/>
            <a:ext cx="9232502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7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age result for santa claus is coming to tow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31242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 better watch out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better not cry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better not pout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I'm telling you why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08 Santa Claus Is Comin' To Tow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7854" y="73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4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age result for santa claus is coming to t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3124200"/>
            <a:ext cx="915681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Claus is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' to town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Claus is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' to town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Claus is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' to town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3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yule lo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71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">
        <p:fade/>
      </p:transition>
    </mc:Choice>
    <mc:Fallback xmlns="">
      <p:transition spd="med" advTm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age result for santa claus is coming to t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31242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He's making a list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He's checking it twice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He's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gonna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find out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Who's naughty or nice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1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age result for santa claus is coming to t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3124200"/>
            <a:ext cx="915681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Claus is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' to town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Claus is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' to town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Claus is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' to town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4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age result for santa claus is coming to t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31242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 sees you when you're sleeping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 knows when you're awake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 knows if you've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been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bad or good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So be good for goodness sake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8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age result for santa claus is coming to t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31242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So you better watch out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 better not cry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better not pout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I'm telling you why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age result for santa claus is coming to t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3124200"/>
            <a:ext cx="915681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Claus is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' to town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Claus is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' to town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Claus is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' to town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age result for santa claus is coming to t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Related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0"/>
            <a:ext cx="48768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80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age result for santa claus is coming to t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3124200"/>
            <a:ext cx="915681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 kids in girl and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boyland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Will have a jubilee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They're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gonna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build 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toyland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All around the Christmas tree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4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age result for santa claus is coming to t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31242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So you better watch out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 better not cry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better not pout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I'm telling you why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1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age result for santa claus is coming to t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3124200"/>
            <a:ext cx="91568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Claus is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' to town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Claus is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' to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town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3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age result for santa claus is coming to t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" y="3124200"/>
            <a:ext cx="915681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Claus is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'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Claus is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'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Claus is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'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To town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3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Image result for all i want for christmas is yo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-175188"/>
            <a:ext cx="11241088" cy="749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30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age result for santa claus is coming to t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0"/>
            <a:ext cx="24528751" cy="18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6018" name="Picture 2" descr="Image result for feliz navid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87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green gradi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1447800"/>
            <a:ext cx="915681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Feliz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Navidad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Feliz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Navidad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Feliz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Navidad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Prospero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Ano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y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Felicidad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.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14 Feliz Navida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533400"/>
            <a:ext cx="609600" cy="609600"/>
          </a:xfrm>
          <a:prstGeom prst="rect">
            <a:avLst/>
          </a:prstGeom>
        </p:spPr>
      </p:pic>
      <p:pic>
        <p:nvPicPr>
          <p:cNvPr id="8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03647"/>
            <a:ext cx="35813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19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1447800"/>
            <a:ext cx="915681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Feliz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Navidad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Feliz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Navidad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Feliz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Navidad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Prospero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Ano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y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Felicidad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.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03647"/>
            <a:ext cx="35813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78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22098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wish you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Merry Christmas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wish you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Merry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Christmas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4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03647"/>
            <a:ext cx="35813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1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2209800"/>
            <a:ext cx="915681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wish you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Merry Christmas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From the bottom of my heart.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4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03647"/>
            <a:ext cx="35813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0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22098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wish you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Merry Christmas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wish you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Merry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Christmas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4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03647"/>
            <a:ext cx="35813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86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2209800"/>
            <a:ext cx="915681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wish you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Merry Christmas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From the bottom of my heart.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4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03647"/>
            <a:ext cx="35813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16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1447800"/>
            <a:ext cx="915681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Feliz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Navidad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Feliz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Navidad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Feliz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Navidad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Prospero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Ano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y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Felicidad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.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4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03647"/>
            <a:ext cx="35813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77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1447800"/>
            <a:ext cx="915681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Feliz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Navidad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Feliz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Navidad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Feliz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Navidad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Prospero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Ano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y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Felicidad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.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4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611" y="103647"/>
            <a:ext cx="35813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37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red gradi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13531" y="-76200"/>
            <a:ext cx="913046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02 All I Want For Christmas Is You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4383" y="73025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349" y="22098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don't want a lot for Christmas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There's just one thing I need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don't care about the presents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Underneath the Christmas tree</a:t>
            </a:r>
          </a:p>
        </p:txBody>
      </p:sp>
      <p:pic>
        <p:nvPicPr>
          <p:cNvPr id="9" name="Picture 2" descr="Image result for christmas gift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5" y="73025"/>
            <a:ext cx="2190185" cy="21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89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22098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wish you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Merry Christmas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wish you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Merry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Christmas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4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03647"/>
            <a:ext cx="35813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05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2209800"/>
            <a:ext cx="915681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wish you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Merry Christmas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From the bottom of my heart.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4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03647"/>
            <a:ext cx="35813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57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22098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wish you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Merry Christmas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wish you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Merry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Christmas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4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03647"/>
            <a:ext cx="35813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05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2209800"/>
            <a:ext cx="915681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wish you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Merry Christmas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From the bottom of my heart.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4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03647"/>
            <a:ext cx="35813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57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1447800"/>
            <a:ext cx="915681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Feliz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Navidad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Feliz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Navidad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Feliz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Navidad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Prospero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Ano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y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Felicidad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.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4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03647"/>
            <a:ext cx="35813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911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1447800"/>
            <a:ext cx="915681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Feliz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Navidad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Feliz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Navidad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Feliz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Navidad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Prospero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Ano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y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Felicidad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.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4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03647"/>
            <a:ext cx="35813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7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22098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wish you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Merry Christmas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wish you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Merry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Christmas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4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03647"/>
            <a:ext cx="35813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73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2209800"/>
            <a:ext cx="915681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wanna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wish you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Merry Christmas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From the bottom of my heart.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4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03647"/>
            <a:ext cx="35813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5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green 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4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5" y="342899"/>
            <a:ext cx="6172200" cy="617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7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red gradi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13531" y="-76200"/>
            <a:ext cx="913046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2209800"/>
            <a:ext cx="915681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just want you for my own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More than you could ever know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Make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my wish come true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All I want for Christmas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Is you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christmas gif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5" y="73025"/>
            <a:ext cx="2190185" cy="21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79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red gradi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13531" y="-76200"/>
            <a:ext cx="913046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2209800"/>
            <a:ext cx="915681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don't want a lot for Christmas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There is just one thing I need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don't care about the presents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Underneath the Christmas tree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christmas gif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5" y="73025"/>
            <a:ext cx="2190185" cy="21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3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red gradi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13531" y="-76200"/>
            <a:ext cx="913046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2209800"/>
            <a:ext cx="915681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don't need to hang my stocking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There upon the fireplace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Santa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Claus won't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make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me happy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With a toy on Christmas day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christmas gif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5" y="73025"/>
            <a:ext cx="2190185" cy="21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31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red gradi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13531" y="-76200"/>
            <a:ext cx="913046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2209800"/>
            <a:ext cx="915681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just want you for my own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More than you could ever know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Make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my wish come true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All I want for Christmas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is you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 baby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christmas gif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5" y="73025"/>
            <a:ext cx="2190185" cy="21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2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red gradi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13531" y="-76200"/>
            <a:ext cx="913046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49" y="2209800"/>
            <a:ext cx="915681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Oh, I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won't ask for much this Christmas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won't even wish for snow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I'm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just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gonna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keep on waiting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Underneath the mistletoe</a:t>
            </a:r>
          </a:p>
        </p:txBody>
      </p:sp>
      <p:sp>
        <p:nvSpPr>
          <p:cNvPr id="2" name="AutoShape 2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155575" y="-16081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nta claus is coming to town"/>
          <p:cNvSpPr>
            <a:spLocks noChangeAspect="1" noChangeArrowheads="1"/>
          </p:cNvSpPr>
          <p:nvPr/>
        </p:nvSpPr>
        <p:spPr bwMode="auto">
          <a:xfrm>
            <a:off x="307975" y="-1455738"/>
            <a:ext cx="4476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christmas gif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5" y="73025"/>
            <a:ext cx="2190185" cy="21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0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TM02455596[[fn=Spring]]</Template>
  <TotalTime>653</TotalTime>
  <Words>717</Words>
  <Application>Microsoft Office PowerPoint</Application>
  <PresentationFormat>On-screen Show (4:3)</PresentationFormat>
  <Paragraphs>197</Paragraphs>
  <Slides>48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Franklin Gothic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 York City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Sblum3</cp:lastModifiedBy>
  <cp:revision>131</cp:revision>
  <dcterms:created xsi:type="dcterms:W3CDTF">2018-12-13T14:50:38Z</dcterms:created>
  <dcterms:modified xsi:type="dcterms:W3CDTF">2019-12-06T18:16:07Z</dcterms:modified>
</cp:coreProperties>
</file>