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75" r:id="rId3"/>
    <p:sldId id="360" r:id="rId4"/>
    <p:sldId id="359" r:id="rId5"/>
    <p:sldId id="361" r:id="rId6"/>
    <p:sldId id="362" r:id="rId7"/>
    <p:sldId id="363" r:id="rId8"/>
    <p:sldId id="364" r:id="rId9"/>
    <p:sldId id="365" r:id="rId10"/>
    <p:sldId id="366" r:id="rId11"/>
    <p:sldId id="368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7" r:id="rId30"/>
    <p:sldId id="388" r:id="rId31"/>
    <p:sldId id="389" r:id="rId32"/>
    <p:sldId id="390" r:id="rId33"/>
    <p:sldId id="463" r:id="rId34"/>
    <p:sldId id="391" r:id="rId35"/>
    <p:sldId id="392" r:id="rId36"/>
    <p:sldId id="393" r:id="rId37"/>
    <p:sldId id="394" r:id="rId38"/>
    <p:sldId id="395" r:id="rId39"/>
    <p:sldId id="396" r:id="rId40"/>
    <p:sldId id="397" r:id="rId41"/>
    <p:sldId id="398" r:id="rId42"/>
    <p:sldId id="399" r:id="rId43"/>
    <p:sldId id="400" r:id="rId44"/>
    <p:sldId id="464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5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2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8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7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3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2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9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9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54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winter bord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371697" cy="692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snowman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4118">
            <a:off x="6406120" y="1327094"/>
            <a:ext cx="1621604" cy="168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result for christmas tre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46167"/>
            <a:ext cx="3673266" cy="415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mage result for frosty the snowm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31" y="110397"/>
            <a:ext cx="300037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jingle bells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097" y="-42002"/>
            <a:ext cx="2209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age result for dreidel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083" y="4437316"/>
            <a:ext cx="2057400" cy="2182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 descr="Image result for rudolph the red nosed reindeer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12805"/>
            <a:ext cx="3962400" cy="316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26918" y="1558198"/>
            <a:ext cx="701040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HOLIDAY</a:t>
            </a:r>
            <a:b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SING-A-LONG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14" name="Picture 2" descr="Image result for menorah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52400"/>
            <a:ext cx="2759579" cy="20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kinara 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929" y="89033"/>
            <a:ext cx="1798920" cy="17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6778" y="1987451"/>
            <a:ext cx="2224789" cy="222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boughs of holly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399" y="-152400"/>
            <a:ext cx="1817716" cy="186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christmas don't be late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34" y="4764295"/>
            <a:ext cx="19811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">
        <p:fade/>
      </p:transition>
    </mc:Choice>
    <mc:Fallback xmlns="">
      <p:transition spd="med" advTm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76200" y="2362200"/>
            <a:ext cx="915681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To face unafraid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 plans that we've made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walking in a winter wonderland</a:t>
            </a:r>
          </a:p>
        </p:txBody>
      </p:sp>
      <p:pic>
        <p:nvPicPr>
          <p:cNvPr id="31752" name="Picture 8" descr="Image result for snowma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" y="10183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7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2057400"/>
            <a:ext cx="913046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Sleigh bells ring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are you listening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in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 lane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snow is glistening</a:t>
            </a:r>
          </a:p>
        </p:txBody>
      </p:sp>
      <p:pic>
        <p:nvPicPr>
          <p:cNvPr id="31752" name="Picture 8" descr="Image result for snowma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" y="10183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6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2057400"/>
            <a:ext cx="913046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 beautiful sight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we're happy tonight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walking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in a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winter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wonderland</a:t>
            </a:r>
          </a:p>
        </p:txBody>
      </p:sp>
      <p:pic>
        <p:nvPicPr>
          <p:cNvPr id="31752" name="Picture 8" descr="Image result for snowma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" y="10183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77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595021"/>
            <a:ext cx="9156819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          Gone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away is the bluebird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          here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to stay is a new bird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sings a love song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as we go along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walking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in a winter wonderland</a:t>
            </a:r>
          </a:p>
        </p:txBody>
      </p:sp>
      <p:pic>
        <p:nvPicPr>
          <p:cNvPr id="31752" name="Picture 8" descr="Image result for snowma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" y="10183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04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76200" y="23622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In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 meadow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can build a snowman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Then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pretend that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is Parson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Brown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31752" name="Picture 8" descr="Image result for snowma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" y="10183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12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76200" y="23622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He'll say: Are you married?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we'll say: No man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But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 can do the job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when you're in town</a:t>
            </a:r>
          </a:p>
        </p:txBody>
      </p:sp>
      <p:pic>
        <p:nvPicPr>
          <p:cNvPr id="31752" name="Picture 8" descr="Image result for snowma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" y="10183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0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76200" y="2362200"/>
            <a:ext cx="915681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Later on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we'll conspire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as we dream by the fire</a:t>
            </a:r>
          </a:p>
        </p:txBody>
      </p:sp>
      <p:pic>
        <p:nvPicPr>
          <p:cNvPr id="31752" name="Picture 8" descr="Image result for snowma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" y="10183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80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76200" y="2362200"/>
            <a:ext cx="915681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To face unafraid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 plans that we've made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walking in a winter wonderland</a:t>
            </a:r>
          </a:p>
        </p:txBody>
      </p:sp>
      <p:pic>
        <p:nvPicPr>
          <p:cNvPr id="31752" name="Picture 8" descr="Image result for snowma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" y="10183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96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Image result for snowma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199"/>
            <a:ext cx="5994163" cy="599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20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6200" y="2362200"/>
            <a:ext cx="915681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To face unafraid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 plans that we've made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walking in a winter wonderland</a:t>
            </a:r>
          </a:p>
        </p:txBody>
      </p:sp>
      <p:pic>
        <p:nvPicPr>
          <p:cNvPr id="41986" name="Picture 2" descr="Image result for here comes santa cla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20"/>
            <a:ext cx="9172956" cy="682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31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yule lo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71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">
        <p:fade/>
      </p:transition>
    </mc:Choice>
    <mc:Fallback xmlns="">
      <p:transition spd="med" advTm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green gradi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6200" y="2362200"/>
            <a:ext cx="915681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Here comes Santa Claus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,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here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comes Santa Claus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,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right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down Santa Claus Lane</a:t>
            </a:r>
          </a:p>
        </p:txBody>
      </p:sp>
      <p:pic>
        <p:nvPicPr>
          <p:cNvPr id="58370" name="Picture 2" descr="Image result for santa claus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385"/>
            <a:ext cx="1959836" cy="22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8 Here Comes Santa Claus (Kids Voc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3400" y="671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7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6200" y="2362200"/>
            <a:ext cx="91568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Vixen and Blitzen and all his reindeers pulling on the reins</a:t>
            </a:r>
          </a:p>
        </p:txBody>
      </p:sp>
      <p:pic>
        <p:nvPicPr>
          <p:cNvPr id="58370" name="Picture 2" descr="Image result for santa claus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385"/>
            <a:ext cx="1959836" cy="22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9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6200" y="2362200"/>
            <a:ext cx="91568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Bells are ringing, children singing, all is merry and bright</a:t>
            </a:r>
          </a:p>
        </p:txBody>
      </p:sp>
      <p:pic>
        <p:nvPicPr>
          <p:cNvPr id="58370" name="Picture 2" descr="Image result for santa claus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385"/>
            <a:ext cx="1959836" cy="22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4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6200" y="23622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So hang your stockings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and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say your prayers,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'cause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Claus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comes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tonight</a:t>
            </a:r>
          </a:p>
        </p:txBody>
      </p:sp>
      <p:pic>
        <p:nvPicPr>
          <p:cNvPr id="58370" name="Picture 2" descr="Image result for santa claus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385"/>
            <a:ext cx="1959836" cy="22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96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6200" y="2362200"/>
            <a:ext cx="915681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Here comes Santa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Claus,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here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comes Santa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Claus,</a:t>
            </a:r>
          </a:p>
          <a:p>
            <a:pPr algn="ctr"/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right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down Santa Claus Lane</a:t>
            </a:r>
          </a:p>
        </p:txBody>
      </p:sp>
      <p:pic>
        <p:nvPicPr>
          <p:cNvPr id="58370" name="Picture 2" descr="Image result for santa claus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385"/>
            <a:ext cx="1959836" cy="22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1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6200" y="2362200"/>
            <a:ext cx="915681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He's got a bag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that's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filled with toys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for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boys and girls again</a:t>
            </a:r>
          </a:p>
        </p:txBody>
      </p:sp>
      <p:pic>
        <p:nvPicPr>
          <p:cNvPr id="58370" name="Picture 2" descr="Image result for santa claus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385"/>
            <a:ext cx="1959836" cy="22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7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6200" y="2362200"/>
            <a:ext cx="915681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Hear those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sleigh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bells jingle jangle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,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oh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what a beautiful sight</a:t>
            </a:r>
          </a:p>
        </p:txBody>
      </p:sp>
      <p:pic>
        <p:nvPicPr>
          <p:cNvPr id="58370" name="Picture 2" descr="Image result for santa claus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385"/>
            <a:ext cx="1959836" cy="22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64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6200" y="23622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So jump in bed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and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cover your head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,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'cause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Claus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comes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tonight</a:t>
            </a:r>
          </a:p>
        </p:txBody>
      </p:sp>
      <p:pic>
        <p:nvPicPr>
          <p:cNvPr id="58370" name="Picture 2" descr="Image result for santa claus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385"/>
            <a:ext cx="1959836" cy="22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40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6200" y="2362200"/>
            <a:ext cx="915681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Here comes Santa Claus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,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here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comes Santa Claus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,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right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down Santa Claus Lane</a:t>
            </a:r>
          </a:p>
        </p:txBody>
      </p:sp>
      <p:pic>
        <p:nvPicPr>
          <p:cNvPr id="58370" name="Picture 2" descr="Image result for santa claus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385"/>
            <a:ext cx="1959836" cy="22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56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6200" y="2362200"/>
            <a:ext cx="915681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 doesn't care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if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you're rich or poor,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loves you just the same</a:t>
            </a:r>
          </a:p>
        </p:txBody>
      </p:sp>
      <p:pic>
        <p:nvPicPr>
          <p:cNvPr id="58370" name="Picture 2" descr="Image result for santa claus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385"/>
            <a:ext cx="1959836" cy="22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6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WALKING IN A WINTER WONDERLA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1"/>
          <a:stretch/>
        </p:blipFill>
        <p:spPr bwMode="auto">
          <a:xfrm>
            <a:off x="-152400" y="24886"/>
            <a:ext cx="9296400" cy="683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5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514600"/>
            <a:ext cx="915681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Claus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knows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we're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all God's children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,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and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that makes everything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right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58370" name="Picture 2" descr="Image result for santa claus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385"/>
            <a:ext cx="1959836" cy="22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78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5146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So fill your hearts 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with Christmas cheer, 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'cause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Claus 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comes tonight</a:t>
            </a:r>
          </a:p>
        </p:txBody>
      </p:sp>
      <p:pic>
        <p:nvPicPr>
          <p:cNvPr id="58370" name="Picture 2" descr="Image result for santa claus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385"/>
            <a:ext cx="1959836" cy="22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11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2981" y="1447800"/>
            <a:ext cx="9156819" cy="53245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Here comes Santa Claus,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ere 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comes Santa Claus, </a:t>
            </a:r>
          </a:p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Here comes Santa Claus, </a:t>
            </a:r>
            <a:endParaRPr lang="en-US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Here 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comes Santa Claus</a:t>
            </a:r>
          </a:p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Here comes Santa Claus, </a:t>
            </a:r>
            <a:endParaRPr lang="en-US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Here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comes Santa Claus</a:t>
            </a:r>
          </a:p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Here comes Santa Claus</a:t>
            </a:r>
            <a:b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Here comes Santa Claus</a:t>
            </a:r>
          </a:p>
          <a:p>
            <a:pPr algn="ctr"/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58370" name="Picture 2" descr="Image result for santa claus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385"/>
            <a:ext cx="1959836" cy="22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19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0" name="Picture 2" descr="Image result for santa claus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4313"/>
            <a:ext cx="5715000" cy="642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3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mage result for christmas don't be 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65" y="1320571"/>
            <a:ext cx="7086599" cy="531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155138"/>
            <a:ext cx="86239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cap="none" spc="50" dirty="0" smtClean="0">
                <a:ln w="11430">
                  <a:solidFill>
                    <a:srgbClr val="FF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nard MT Condensed" panose="02050806060905020404" pitchFamily="18" charset="0"/>
              </a:rPr>
              <a:t>Christmas Don’t Be Late</a:t>
            </a:r>
            <a:endParaRPr lang="en-US" sz="7200" b="1" cap="none" spc="50" dirty="0">
              <a:ln w="11430">
                <a:solidFill>
                  <a:srgbClr val="FF00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2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red gradi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" y="-76200"/>
            <a:ext cx="9130469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22098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Christmas, Christmas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time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is near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Time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for toys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and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time for cheer</a:t>
            </a:r>
          </a:p>
        </p:txBody>
      </p:sp>
      <p:pic>
        <p:nvPicPr>
          <p:cNvPr id="7" name="Picture 2" descr="Image result for christmas don't be lat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9811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2 Christmas Don't Be Lat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148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8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red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" y="-76200"/>
            <a:ext cx="9130469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22098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We've been good,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but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it won’t last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Hurry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Christmas,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hurry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fast</a:t>
            </a:r>
          </a:p>
        </p:txBody>
      </p:sp>
      <p:pic>
        <p:nvPicPr>
          <p:cNvPr id="73730" name="Picture 2" descr="Image result for christmas don't be lat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9811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2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red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" y="-76200"/>
            <a:ext cx="9130469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2209800"/>
            <a:ext cx="915681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Want a plane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that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loops the loop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Me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, I want a hula hoop</a:t>
            </a:r>
          </a:p>
        </p:txBody>
      </p:sp>
      <p:pic>
        <p:nvPicPr>
          <p:cNvPr id="73730" name="Picture 2" descr="Image result for christmas don't be lat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9811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68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red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" y="-76200"/>
            <a:ext cx="9130469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22098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We can hardly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stand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 wait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Please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Christmas,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don't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be late</a:t>
            </a:r>
          </a:p>
        </p:txBody>
      </p:sp>
      <p:pic>
        <p:nvPicPr>
          <p:cNvPr id="73730" name="Picture 2" descr="Image result for christmas don't be lat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9811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67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red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" y="-76200"/>
            <a:ext cx="9130469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22098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Christmas, Christmas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time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is near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Time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for toys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and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time for cheer</a:t>
            </a:r>
          </a:p>
        </p:txBody>
      </p:sp>
      <p:pic>
        <p:nvPicPr>
          <p:cNvPr id="7" name="Picture 2" descr="Image result for christmas don't be lat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9811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0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2057400"/>
            <a:ext cx="913046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Sleigh bells ring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are you listening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in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 lane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snow is glistening</a:t>
            </a:r>
          </a:p>
        </p:txBody>
      </p:sp>
      <p:pic>
        <p:nvPicPr>
          <p:cNvPr id="31752" name="Picture 8" descr="Image result for snowman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" y="10183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6 Walking In a Winter Wonderlan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6634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8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red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" y="-76200"/>
            <a:ext cx="9130469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22098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We've been good,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but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it won’t last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Hurry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Christmas,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hurry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fast</a:t>
            </a:r>
          </a:p>
        </p:txBody>
      </p:sp>
      <p:pic>
        <p:nvPicPr>
          <p:cNvPr id="73730" name="Picture 2" descr="Image result for christmas don't be lat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9811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52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red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" y="-76200"/>
            <a:ext cx="9130469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2209800"/>
            <a:ext cx="915681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Want a plane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that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loops the loop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Me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, I want a hula hoop</a:t>
            </a:r>
          </a:p>
        </p:txBody>
      </p:sp>
      <p:pic>
        <p:nvPicPr>
          <p:cNvPr id="73730" name="Picture 2" descr="Image result for christmas don't be lat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9811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red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" y="-76200"/>
            <a:ext cx="9130469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22098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We can hardly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stand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 wait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Please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Christmas,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don't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be late</a:t>
            </a:r>
          </a:p>
        </p:txBody>
      </p:sp>
      <p:pic>
        <p:nvPicPr>
          <p:cNvPr id="73730" name="Picture 2" descr="Image result for christmas don't be lat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9811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99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red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" y="-76200"/>
            <a:ext cx="9130469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22098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We can hardly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stand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 wait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Please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Christmas,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don't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be late</a:t>
            </a:r>
          </a:p>
        </p:txBody>
      </p:sp>
      <p:pic>
        <p:nvPicPr>
          <p:cNvPr id="73730" name="Picture 2" descr="Image result for christmas don't be lat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9811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5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red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" y="-76200"/>
            <a:ext cx="9130469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0" name="Picture 2" descr="Image result for christmas don't be lat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65" y="431562"/>
            <a:ext cx="6172200" cy="617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67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2057400"/>
            <a:ext cx="913046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 beautiful sight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we're happy tonight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walking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in a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winter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wonderland</a:t>
            </a:r>
          </a:p>
        </p:txBody>
      </p:sp>
      <p:pic>
        <p:nvPicPr>
          <p:cNvPr id="31752" name="Picture 8" descr="Image result for snowma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" y="10183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4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595021"/>
            <a:ext cx="9156819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          Gone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away is the bluebird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          here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to stay is a new bird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sings a love song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as we go along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walking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in a winter wonderland</a:t>
            </a:r>
          </a:p>
        </p:txBody>
      </p:sp>
      <p:pic>
        <p:nvPicPr>
          <p:cNvPr id="31752" name="Picture 8" descr="Image result for snowma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" y="10183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3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76200" y="23622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In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 meadow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can build a snowman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Then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pretend that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is Parson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Brown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31752" name="Picture 8" descr="Image result for snowma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" y="10183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37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76200" y="23622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He'll say: Are you married?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we'll say: No man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But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 can do the job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when you're in town</a:t>
            </a:r>
          </a:p>
        </p:txBody>
      </p:sp>
      <p:pic>
        <p:nvPicPr>
          <p:cNvPr id="31752" name="Picture 8" descr="Image result for snowma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" y="10183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1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76200" y="2362200"/>
            <a:ext cx="915681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Later on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we'll conspire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as we dream by the fire</a:t>
            </a:r>
          </a:p>
        </p:txBody>
      </p:sp>
      <p:pic>
        <p:nvPicPr>
          <p:cNvPr id="31752" name="Picture 8" descr="Image result for snowma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" y="10183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81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TM02455596[[fn=Spring]]</Template>
  <TotalTime>653</TotalTime>
  <Words>550</Words>
  <Application>Microsoft Office PowerPoint</Application>
  <PresentationFormat>On-screen Show (4:3)</PresentationFormat>
  <Paragraphs>165</Paragraphs>
  <Slides>44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Bernard MT Condensed</vt:lpstr>
      <vt:lpstr>Calibri</vt:lpstr>
      <vt:lpstr>Franklin Gothic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 York City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Sblum3</cp:lastModifiedBy>
  <cp:revision>130</cp:revision>
  <dcterms:created xsi:type="dcterms:W3CDTF">2018-12-13T14:50:38Z</dcterms:created>
  <dcterms:modified xsi:type="dcterms:W3CDTF">2019-12-09T15:38:25Z</dcterms:modified>
</cp:coreProperties>
</file>