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475" r:id="rId3"/>
    <p:sldId id="312" r:id="rId4"/>
    <p:sldId id="313" r:id="rId5"/>
    <p:sldId id="314" r:id="rId6"/>
    <p:sldId id="315" r:id="rId7"/>
    <p:sldId id="316" r:id="rId8"/>
    <p:sldId id="317" r:id="rId9"/>
    <p:sldId id="318" r:id="rId10"/>
    <p:sldId id="453" r:id="rId11"/>
    <p:sldId id="319" r:id="rId12"/>
    <p:sldId id="320" r:id="rId13"/>
    <p:sldId id="321" r:id="rId14"/>
    <p:sldId id="337" r:id="rId15"/>
    <p:sldId id="323" r:id="rId16"/>
    <p:sldId id="454" r:id="rId17"/>
    <p:sldId id="325" r:id="rId18"/>
    <p:sldId id="326" r:id="rId19"/>
    <p:sldId id="327" r:id="rId20"/>
    <p:sldId id="328" r:id="rId21"/>
    <p:sldId id="329" r:id="rId22"/>
    <p:sldId id="330" r:id="rId23"/>
    <p:sldId id="331" r:id="rId24"/>
    <p:sldId id="332" r:id="rId25"/>
    <p:sldId id="334" r:id="rId26"/>
    <p:sldId id="335" r:id="rId27"/>
    <p:sldId id="333" r:id="rId28"/>
    <p:sldId id="336" r:id="rId29"/>
    <p:sldId id="455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5B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87436-4077-4A45-9F41-EA84D59A592E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C7BF5-A75C-48C6-93CC-78408BFE1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62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87436-4077-4A45-9F41-EA84D59A592E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C7BF5-A75C-48C6-93CC-78408BFE1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68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87436-4077-4A45-9F41-EA84D59A592E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C7BF5-A75C-48C6-93CC-78408BFE1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67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87436-4077-4A45-9F41-EA84D59A592E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C7BF5-A75C-48C6-93CC-78408BFE1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78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87436-4077-4A45-9F41-EA84D59A592E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C7BF5-A75C-48C6-93CC-78408BFE1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03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87436-4077-4A45-9F41-EA84D59A592E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C7BF5-A75C-48C6-93CC-78408BFE1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51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87436-4077-4A45-9F41-EA84D59A592E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C7BF5-A75C-48C6-93CC-78408BFE1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72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87436-4077-4A45-9F41-EA84D59A592E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C7BF5-A75C-48C6-93CC-78408BFE1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22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87436-4077-4A45-9F41-EA84D59A592E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C7BF5-A75C-48C6-93CC-78408BFE1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35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87436-4077-4A45-9F41-EA84D59A592E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C7BF5-A75C-48C6-93CC-78408BFE1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09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87436-4077-4A45-9F41-EA84D59A592E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C7BF5-A75C-48C6-93CC-78408BFE1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29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687436-4077-4A45-9F41-EA84D59A592E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CC7BF5-A75C-48C6-93CC-78408BFE1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7542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microsoft.com/office/2007/relationships/hdphoto" Target="../media/hdphoto3.wdp"/><Relationship Id="rId17" Type="http://schemas.microsoft.com/office/2007/relationships/hdphoto" Target="../media/hdphoto4.wdp"/><Relationship Id="rId2" Type="http://schemas.openxmlformats.org/officeDocument/2006/relationships/image" Target="../media/image1.jpe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5" Type="http://schemas.openxmlformats.org/officeDocument/2006/relationships/image" Target="../media/image11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7.png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5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Image result for winter bord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0"/>
            <a:ext cx="10371697" cy="6922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snowman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4118">
            <a:off x="6406120" y="1327094"/>
            <a:ext cx="1621604" cy="168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Image result for christmas tree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546167"/>
            <a:ext cx="3673266" cy="4159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Image result for frosty the snowm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21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31" y="110397"/>
            <a:ext cx="3000375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Image result for jingle bells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097" y="-42002"/>
            <a:ext cx="2209800" cy="22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Image result for dreidel"/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3083" y="4437316"/>
            <a:ext cx="2057400" cy="2182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4" descr="Image result for rudolph the red nosed reindeer 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712805"/>
            <a:ext cx="3962400" cy="316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26918" y="1558198"/>
            <a:ext cx="7010401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HOLIDAY</a:t>
            </a:r>
            <a:br>
              <a:rPr lang="en-US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</a:br>
            <a:r>
              <a:rPr lang="en-US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SING-A-LONG</a:t>
            </a:r>
            <a:endParaRPr lang="en-US" sz="8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  <p:pic>
        <p:nvPicPr>
          <p:cNvPr id="14" name="Picture 2" descr="Image result for menorah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-152400"/>
            <a:ext cx="2759579" cy="209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Image result for kinara 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929" y="89033"/>
            <a:ext cx="1798920" cy="179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Rudolph The Red Nosed Reindeer PNG Download Image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6778" y="1987451"/>
            <a:ext cx="2224789" cy="222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Image result for boughs of holly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399" y="-152400"/>
            <a:ext cx="1817716" cy="186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mage result for christmas don't be late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134" y="4764295"/>
            <a:ext cx="1981199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510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">
        <p:fade/>
      </p:transition>
    </mc:Choice>
    <mc:Fallback xmlns="">
      <p:transition spd="med" advTm="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B050"/>
            </a:gs>
            <a:gs pos="40000">
              <a:srgbClr val="00B050"/>
            </a:gs>
            <a:gs pos="100000">
              <a:srgbClr val="035B59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age result for christmas tre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81000"/>
            <a:ext cx="6096000" cy="60477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359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2" name="Picture 6" descr="Image result for hanukka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613"/>
            <a:ext cx="8382000" cy="683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76200" y="6027001"/>
            <a:ext cx="913046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Westwood LET" pitchFamily="2" charset="0"/>
              </a:rPr>
              <a:t>Chanukah, Oh, Chanukah</a:t>
            </a:r>
          </a:p>
        </p:txBody>
      </p:sp>
    </p:spTree>
    <p:extLst>
      <p:ext uri="{BB962C8B-B14F-4D97-AF65-F5344CB8AC3E}">
        <p14:creationId xmlns:p14="http://schemas.microsoft.com/office/powerpoint/2010/main" val="263193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057400"/>
            <a:ext cx="9130469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Chanukah, Oh, Chanukah</a:t>
            </a: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Come light the menorah</a:t>
            </a:r>
          </a:p>
          <a:p>
            <a:pPr algn="ctr"/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Let's have a party</a:t>
            </a: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We'll all dance the hora</a:t>
            </a:r>
          </a:p>
        </p:txBody>
      </p:sp>
      <p:pic>
        <p:nvPicPr>
          <p:cNvPr id="60418" name="Picture 2" descr="Image result for menorah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79" y="0"/>
            <a:ext cx="2759579" cy="209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33 Chanukah, O Chanukah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912" y="4356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02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5800" y="1219200"/>
            <a:ext cx="9130469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Gather round the table, </a:t>
            </a: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we'll give you a treat</a:t>
            </a:r>
          </a:p>
          <a:p>
            <a:pPr algn="ctr"/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Sevivon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 to play with </a:t>
            </a: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and </a:t>
            </a:r>
            <a:r>
              <a:rPr lang="en-US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levivot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 to eat</a:t>
            </a:r>
          </a:p>
        </p:txBody>
      </p:sp>
      <p:pic>
        <p:nvPicPr>
          <p:cNvPr id="60418" name="Picture 2" descr="Image result for menorah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79" y="0"/>
            <a:ext cx="2759579" cy="209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2" name="Picture 4" descr="Image result for dreidel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216" y="3124845"/>
            <a:ext cx="1285633" cy="1240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4" name="Picture 6" descr="Image result for latkes 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548" y="4788627"/>
            <a:ext cx="2781051" cy="2047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5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819400"/>
            <a:ext cx="9130469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And while we are dancing</a:t>
            </a: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The candles are burning bright</a:t>
            </a:r>
          </a:p>
          <a:p>
            <a:pPr algn="ctr"/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  <p:pic>
        <p:nvPicPr>
          <p:cNvPr id="60418" name="Picture 2" descr="Image result for menorah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79" y="0"/>
            <a:ext cx="2759579" cy="209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144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531" y="2514600"/>
            <a:ext cx="9130469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One for each night, </a:t>
            </a: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they shed a sweet light</a:t>
            </a:r>
          </a:p>
          <a:p>
            <a:pPr algn="ctr"/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To remind us of days long ago</a:t>
            </a:r>
          </a:p>
        </p:txBody>
      </p:sp>
      <p:pic>
        <p:nvPicPr>
          <p:cNvPr id="60418" name="Picture 2" descr="Image result for menorah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79" y="0"/>
            <a:ext cx="2759579" cy="209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695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Image result for menorah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"/>
            <a:ext cx="8750809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85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21000">
              <a:schemeClr val="accent6">
                <a:lumMod val="60000"/>
                <a:lumOff val="40000"/>
              </a:schemeClr>
            </a:gs>
            <a:gs pos="71000">
              <a:srgbClr val="C00000"/>
            </a:gs>
            <a:gs pos="100000">
              <a:srgbClr val="C00000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057400"/>
            <a:ext cx="9130469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Oh, dreidel, dreidel, dreidel</a:t>
            </a: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I made it out of clay</a:t>
            </a:r>
          </a:p>
          <a:p>
            <a:pPr algn="ctr"/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Oh, dreidel, dreidel, dreidel</a:t>
            </a: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Now dreidel I shall play.</a:t>
            </a:r>
          </a:p>
        </p:txBody>
      </p:sp>
      <p:pic>
        <p:nvPicPr>
          <p:cNvPr id="70660" name="Picture 4" descr="Image result for deck the hall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5" r="10495"/>
          <a:stretch/>
        </p:blipFill>
        <p:spPr bwMode="auto">
          <a:xfrm>
            <a:off x="786213" y="1424"/>
            <a:ext cx="73835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941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21000">
              <a:schemeClr val="accent6">
                <a:lumMod val="60000"/>
                <a:lumOff val="40000"/>
              </a:schemeClr>
            </a:gs>
            <a:gs pos="71000">
              <a:srgbClr val="C00000"/>
            </a:gs>
            <a:gs pos="100000">
              <a:srgbClr val="C00000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057400"/>
            <a:ext cx="9130469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Deck the halls </a:t>
            </a:r>
          </a:p>
          <a:p>
            <a:pPr algn="ctr"/>
            <a:r>
              <a:rPr lang="it-IT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with boughs of holly</a:t>
            </a:r>
          </a:p>
          <a:p>
            <a:pPr algn="ctr"/>
            <a:endParaRPr lang="it-IT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it-IT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Fa la la la la la la la la</a:t>
            </a:r>
          </a:p>
        </p:txBody>
      </p:sp>
      <p:pic>
        <p:nvPicPr>
          <p:cNvPr id="69634" name="Picture 2" descr="Image result for boughs of holl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" y="0"/>
            <a:ext cx="2379133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4 Deck the Halls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81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6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21000">
              <a:schemeClr val="accent6">
                <a:lumMod val="60000"/>
                <a:lumOff val="40000"/>
              </a:schemeClr>
            </a:gs>
            <a:gs pos="71000">
              <a:srgbClr val="C00000"/>
            </a:gs>
            <a:gs pos="100000">
              <a:srgbClr val="C00000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057400"/>
            <a:ext cx="9130469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'Tis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 the season to be jolly</a:t>
            </a:r>
            <a:endParaRPr lang="it-IT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endParaRPr lang="it-IT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it-IT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Fa la la la la la la la la</a:t>
            </a:r>
          </a:p>
        </p:txBody>
      </p:sp>
      <p:pic>
        <p:nvPicPr>
          <p:cNvPr id="69634" name="Picture 2" descr="Image result for boughs of holl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" y="0"/>
            <a:ext cx="2379133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yule log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71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">
        <p:fade/>
      </p:transition>
    </mc:Choice>
    <mc:Fallback xmlns="">
      <p:transition spd="med" advTm="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21000">
              <a:schemeClr val="accent6">
                <a:lumMod val="60000"/>
                <a:lumOff val="40000"/>
              </a:schemeClr>
            </a:gs>
            <a:gs pos="71000">
              <a:srgbClr val="C00000"/>
            </a:gs>
            <a:gs pos="100000">
              <a:srgbClr val="C00000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362200"/>
            <a:ext cx="9130469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Don we now our gay apparel</a:t>
            </a:r>
          </a:p>
          <a:p>
            <a:pPr algn="ctr"/>
            <a:endParaRPr lang="it-IT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it-IT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Fa la la la la la la la la</a:t>
            </a:r>
          </a:p>
        </p:txBody>
      </p:sp>
      <p:pic>
        <p:nvPicPr>
          <p:cNvPr id="69634" name="Picture 2" descr="Image result for boughs of holl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" y="0"/>
            <a:ext cx="2379133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5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21000">
              <a:schemeClr val="accent6">
                <a:lumMod val="60000"/>
                <a:lumOff val="40000"/>
              </a:schemeClr>
            </a:gs>
            <a:gs pos="71000">
              <a:srgbClr val="C00000"/>
            </a:gs>
            <a:gs pos="100000">
              <a:srgbClr val="C00000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362200"/>
            <a:ext cx="9130469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Troll the ancient yuletide carol</a:t>
            </a:r>
          </a:p>
          <a:p>
            <a:pPr algn="ctr"/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it-IT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Fa la la la la la la la la</a:t>
            </a:r>
          </a:p>
        </p:txBody>
      </p:sp>
      <p:pic>
        <p:nvPicPr>
          <p:cNvPr id="69634" name="Picture 2" descr="Image result for boughs of holl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" y="0"/>
            <a:ext cx="2379133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92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21000">
              <a:schemeClr val="accent6">
                <a:lumMod val="60000"/>
                <a:lumOff val="40000"/>
              </a:schemeClr>
            </a:gs>
            <a:gs pos="71000">
              <a:srgbClr val="C00000"/>
            </a:gs>
            <a:gs pos="100000">
              <a:srgbClr val="C00000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362200"/>
            <a:ext cx="9130469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See the blazing yule before us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endParaRPr lang="it-IT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it-IT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Fa la la la la la la la la</a:t>
            </a:r>
          </a:p>
        </p:txBody>
      </p:sp>
      <p:pic>
        <p:nvPicPr>
          <p:cNvPr id="69634" name="Picture 2" descr="Image result for boughs of holl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" y="0"/>
            <a:ext cx="2379133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124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21000">
              <a:schemeClr val="accent6">
                <a:lumMod val="60000"/>
                <a:lumOff val="40000"/>
              </a:schemeClr>
            </a:gs>
            <a:gs pos="71000">
              <a:srgbClr val="C00000"/>
            </a:gs>
            <a:gs pos="100000">
              <a:srgbClr val="C00000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362200"/>
            <a:ext cx="9130469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Strike the harp </a:t>
            </a: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and join the chorus</a:t>
            </a:r>
          </a:p>
          <a:p>
            <a:pPr algn="ctr"/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it-IT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Fa la la la la la la la la</a:t>
            </a:r>
          </a:p>
        </p:txBody>
      </p:sp>
      <p:pic>
        <p:nvPicPr>
          <p:cNvPr id="69634" name="Picture 2" descr="Image result for boughs of holl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" y="0"/>
            <a:ext cx="2379133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738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21000">
              <a:schemeClr val="accent6">
                <a:lumMod val="60000"/>
                <a:lumOff val="40000"/>
              </a:schemeClr>
            </a:gs>
            <a:gs pos="71000">
              <a:srgbClr val="C00000"/>
            </a:gs>
            <a:gs pos="100000">
              <a:srgbClr val="C00000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362200"/>
            <a:ext cx="9130469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Follow me in merry measure</a:t>
            </a:r>
          </a:p>
          <a:p>
            <a:pPr algn="ctr"/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it-IT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Fa la la la la la la la la</a:t>
            </a:r>
          </a:p>
        </p:txBody>
      </p:sp>
      <p:pic>
        <p:nvPicPr>
          <p:cNvPr id="69634" name="Picture 2" descr="Image result for boughs of holl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" y="0"/>
            <a:ext cx="2379133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640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21000">
              <a:schemeClr val="accent6">
                <a:lumMod val="60000"/>
                <a:lumOff val="40000"/>
              </a:schemeClr>
            </a:gs>
            <a:gs pos="71000">
              <a:srgbClr val="C00000"/>
            </a:gs>
            <a:gs pos="100000">
              <a:srgbClr val="C00000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362200"/>
            <a:ext cx="9130469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While I tell of yuletide treasure</a:t>
            </a:r>
          </a:p>
          <a:p>
            <a:pPr algn="ctr"/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it-IT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Fa la la la la la la la la</a:t>
            </a:r>
          </a:p>
        </p:txBody>
      </p:sp>
      <p:pic>
        <p:nvPicPr>
          <p:cNvPr id="69634" name="Picture 2" descr="Image result for boughs of holl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" y="0"/>
            <a:ext cx="2379133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862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21000">
              <a:schemeClr val="accent6">
                <a:lumMod val="60000"/>
                <a:lumOff val="40000"/>
              </a:schemeClr>
            </a:gs>
            <a:gs pos="71000">
              <a:srgbClr val="C00000"/>
            </a:gs>
            <a:gs pos="100000">
              <a:srgbClr val="C00000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362200"/>
            <a:ext cx="9130469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Sing we joyous all together</a:t>
            </a:r>
          </a:p>
          <a:p>
            <a:pPr algn="ctr"/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it-IT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Fa la la la la la la la la</a:t>
            </a:r>
          </a:p>
        </p:txBody>
      </p:sp>
      <p:pic>
        <p:nvPicPr>
          <p:cNvPr id="69634" name="Picture 2" descr="Image result for boughs of holl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" y="0"/>
            <a:ext cx="2379133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674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21000">
              <a:schemeClr val="accent6">
                <a:lumMod val="60000"/>
                <a:lumOff val="40000"/>
              </a:schemeClr>
            </a:gs>
            <a:gs pos="71000">
              <a:srgbClr val="C00000"/>
            </a:gs>
            <a:gs pos="100000">
              <a:srgbClr val="C00000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362200"/>
            <a:ext cx="91304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Heedless of the </a:t>
            </a: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wind and weather</a:t>
            </a:r>
          </a:p>
        </p:txBody>
      </p:sp>
      <p:pic>
        <p:nvPicPr>
          <p:cNvPr id="69634" name="Picture 2" descr="Image result for boughs of holl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" y="0"/>
            <a:ext cx="2379133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934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21000">
              <a:schemeClr val="accent6">
                <a:lumMod val="60000"/>
                <a:lumOff val="40000"/>
              </a:schemeClr>
            </a:gs>
            <a:gs pos="71000">
              <a:srgbClr val="C00000"/>
            </a:gs>
            <a:gs pos="100000">
              <a:srgbClr val="C00000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362200"/>
            <a:ext cx="9130469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Fa la </a:t>
            </a:r>
            <a:r>
              <a:rPr lang="en-US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la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 </a:t>
            </a:r>
            <a:r>
              <a:rPr lang="en-US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la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 </a:t>
            </a:r>
            <a:r>
              <a:rPr lang="en-US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la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 </a:t>
            </a:r>
            <a:r>
              <a:rPr lang="en-US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la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 </a:t>
            </a:r>
            <a:r>
              <a:rPr lang="en-US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la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 </a:t>
            </a:r>
            <a:r>
              <a:rPr lang="en-US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la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 </a:t>
            </a:r>
            <a:r>
              <a:rPr lang="en-US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la</a:t>
            </a:r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La </a:t>
            </a:r>
            <a:r>
              <a:rPr lang="en-US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la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 </a:t>
            </a:r>
            <a:r>
              <a:rPr lang="en-US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la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 </a:t>
            </a:r>
            <a:r>
              <a:rPr lang="en-US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la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 </a:t>
            </a:r>
            <a:r>
              <a:rPr lang="en-US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la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 </a:t>
            </a:r>
            <a:r>
              <a:rPr lang="en-US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la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 </a:t>
            </a:r>
            <a:r>
              <a:rPr lang="en-US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la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 </a:t>
            </a:r>
            <a:r>
              <a:rPr lang="en-US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la</a:t>
            </a:r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La </a:t>
            </a:r>
            <a:r>
              <a:rPr lang="en-US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la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 </a:t>
            </a:r>
            <a:r>
              <a:rPr lang="en-US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la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 </a:t>
            </a:r>
            <a:r>
              <a:rPr lang="en-US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la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 </a:t>
            </a:r>
            <a:r>
              <a:rPr lang="en-US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la</a:t>
            </a:r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La </a:t>
            </a:r>
            <a:r>
              <a:rPr lang="en-US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la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 </a:t>
            </a:r>
            <a:r>
              <a:rPr lang="en-US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la</a:t>
            </a:r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  <p:pic>
        <p:nvPicPr>
          <p:cNvPr id="69634" name="Picture 2" descr="Image result for boughs of holl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" y="0"/>
            <a:ext cx="2379133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394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21000">
              <a:schemeClr val="accent6">
                <a:lumMod val="60000"/>
                <a:lumOff val="40000"/>
              </a:schemeClr>
            </a:gs>
            <a:gs pos="71000">
              <a:srgbClr val="C00000"/>
            </a:gs>
            <a:gs pos="100000">
              <a:srgbClr val="C00000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Image result for boughs of holl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8600"/>
            <a:ext cx="6315342" cy="647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243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B050"/>
            </a:gs>
            <a:gs pos="40000">
              <a:srgbClr val="00B050"/>
            </a:gs>
            <a:gs pos="100000">
              <a:srgbClr val="035B59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561" y="1143000"/>
            <a:ext cx="9130469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Jingle bells</a:t>
            </a: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Jingle bells</a:t>
            </a: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Jingle all the way</a:t>
            </a: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Oh, what fun</a:t>
            </a: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It is to ride</a:t>
            </a: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In a one-horse open sleigh</a:t>
            </a:r>
          </a:p>
        </p:txBody>
      </p:sp>
      <p:pic>
        <p:nvPicPr>
          <p:cNvPr id="59394" name="Picture 2" descr="Image result for christmas tree o christmas 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775" y="-112863"/>
            <a:ext cx="7036039" cy="703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187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B050"/>
            </a:gs>
            <a:gs pos="40000">
              <a:srgbClr val="00B050"/>
            </a:gs>
            <a:gs pos="100000">
              <a:srgbClr val="035B59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561" y="1143000"/>
            <a:ext cx="9130469" cy="526297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O Christmas tree,</a:t>
            </a: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O Christmas tree</a:t>
            </a: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Your leaves are so unchanging</a:t>
            </a:r>
          </a:p>
          <a:p>
            <a:pPr algn="ctr"/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O Christmas tree,</a:t>
            </a: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O Christmas tree</a:t>
            </a: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Your leaves are so unchanging</a:t>
            </a:r>
          </a:p>
        </p:txBody>
      </p:sp>
      <p:pic>
        <p:nvPicPr>
          <p:cNvPr id="2" name="13 O Christmas Tree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14800" y="381000"/>
            <a:ext cx="609600" cy="609600"/>
          </a:xfrm>
          <a:prstGeom prst="rect">
            <a:avLst/>
          </a:prstGeom>
        </p:spPr>
      </p:pic>
      <p:pic>
        <p:nvPicPr>
          <p:cNvPr id="5" name="Picture 4" descr="Image result for christmas tree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00660"/>
            <a:ext cx="1600200" cy="22377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918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B050"/>
            </a:gs>
            <a:gs pos="40000">
              <a:srgbClr val="00B050"/>
            </a:gs>
            <a:gs pos="100000">
              <a:srgbClr val="035B59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561" y="1143000"/>
            <a:ext cx="9130469" cy="526297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Not only green when</a:t>
            </a: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Summer’s here</a:t>
            </a: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But also when it’s cold and drear</a:t>
            </a:r>
          </a:p>
          <a:p>
            <a:pPr algn="ctr"/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O Christmas tree, </a:t>
            </a: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O Christmas tree</a:t>
            </a: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Your leaves are so unchanging</a:t>
            </a:r>
          </a:p>
        </p:txBody>
      </p:sp>
      <p:pic>
        <p:nvPicPr>
          <p:cNvPr id="5" name="Picture 4" descr="Image result for christmas tre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00660"/>
            <a:ext cx="1600200" cy="22377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00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B050"/>
            </a:gs>
            <a:gs pos="40000">
              <a:srgbClr val="00B050"/>
            </a:gs>
            <a:gs pos="100000">
              <a:srgbClr val="035B59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561" y="1143000"/>
            <a:ext cx="9130469" cy="526297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O Christmas tree,</a:t>
            </a: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O Christmas tree</a:t>
            </a: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Much pleasure you do give me</a:t>
            </a:r>
          </a:p>
          <a:p>
            <a:pPr algn="ctr"/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O Christmas tree,</a:t>
            </a: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O Christmas tree</a:t>
            </a: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Much pleasure you do give me</a:t>
            </a:r>
          </a:p>
        </p:txBody>
      </p:sp>
      <p:pic>
        <p:nvPicPr>
          <p:cNvPr id="5" name="Picture 4" descr="Image result for christmas tre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00660"/>
            <a:ext cx="1600200" cy="22377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605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B050"/>
            </a:gs>
            <a:gs pos="40000">
              <a:srgbClr val="00B050"/>
            </a:gs>
            <a:gs pos="100000">
              <a:srgbClr val="035B59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561" y="1143000"/>
            <a:ext cx="9130469" cy="526297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How often has </a:t>
            </a: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the Christmas tree</a:t>
            </a: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Given me the greatest glee</a:t>
            </a:r>
          </a:p>
          <a:p>
            <a:pPr algn="ctr"/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O Christmas tree,</a:t>
            </a: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O Christmas tree</a:t>
            </a: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Much pleasure you do give me </a:t>
            </a:r>
          </a:p>
        </p:txBody>
      </p:sp>
      <p:pic>
        <p:nvPicPr>
          <p:cNvPr id="5" name="Picture 4" descr="Image result for christmas tre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00660"/>
            <a:ext cx="1600200" cy="22377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8169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B050"/>
            </a:gs>
            <a:gs pos="40000">
              <a:srgbClr val="00B050"/>
            </a:gs>
            <a:gs pos="100000">
              <a:srgbClr val="035B59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561" y="1143000"/>
            <a:ext cx="9130469" cy="60016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From top to bottom</a:t>
            </a: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You’re so bright</a:t>
            </a: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There’s only splendor for the sight</a:t>
            </a: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O Christmas tree,</a:t>
            </a: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O Christmas tree</a:t>
            </a: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Your lights are shining brightly</a:t>
            </a: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 </a:t>
            </a:r>
          </a:p>
        </p:txBody>
      </p:sp>
      <p:pic>
        <p:nvPicPr>
          <p:cNvPr id="5" name="Picture 4" descr="Image result for christmas tre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00660"/>
            <a:ext cx="1600200" cy="22377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448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B050"/>
            </a:gs>
            <a:gs pos="40000">
              <a:srgbClr val="00B050"/>
            </a:gs>
            <a:gs pos="100000">
              <a:srgbClr val="035B59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045" y="2286000"/>
            <a:ext cx="9130469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O Christmas tree,</a:t>
            </a: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O Christmas tree</a:t>
            </a: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Your lights are shining brightly</a:t>
            </a: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anose="020B0703020102020204" pitchFamily="34" charset="0"/>
              </a:rPr>
              <a:t> </a:t>
            </a:r>
          </a:p>
        </p:txBody>
      </p:sp>
      <p:pic>
        <p:nvPicPr>
          <p:cNvPr id="5" name="Picture 4" descr="Image result for christmas tre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00660"/>
            <a:ext cx="1600200" cy="22377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886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TM02455596[[fn=Spring]]</Template>
  <TotalTime>650</TotalTime>
  <Words>419</Words>
  <Application>Microsoft Office PowerPoint</Application>
  <PresentationFormat>On-screen Show (4:3)</PresentationFormat>
  <Paragraphs>103</Paragraphs>
  <Slides>29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Franklin Gothic Demi</vt:lpstr>
      <vt:lpstr>Westwood LET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New York City Department of Education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Sblum3</cp:lastModifiedBy>
  <cp:revision>127</cp:revision>
  <dcterms:created xsi:type="dcterms:W3CDTF">2018-12-13T14:50:38Z</dcterms:created>
  <dcterms:modified xsi:type="dcterms:W3CDTF">2019-12-09T15:37:56Z</dcterms:modified>
</cp:coreProperties>
</file>